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74" r:id="rId4"/>
    <p:sldId id="473" r:id="rId5"/>
    <p:sldId id="428" r:id="rId6"/>
    <p:sldId id="476" r:id="rId7"/>
    <p:sldId id="475" r:id="rId8"/>
    <p:sldId id="429" r:id="rId9"/>
    <p:sldId id="434" r:id="rId10"/>
  </p:sldIdLst>
  <p:sldSz cx="9144000" cy="5715000" type="screen16x10"/>
  <p:notesSz cx="6858000" cy="9144000"/>
  <p:embeddedFontLst>
    <p:embeddedFont>
      <p:font typeface="Orly's Font 2" panose="020B0604020202020204" charset="0"/>
      <p:regular r:id="rId12"/>
    </p:embeddedFont>
    <p:embeddedFont>
      <p:font typeface="Wingdings 2" panose="05020102010507070707" pitchFamily="18" charset="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973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825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091674DE-A395-4ABC-B730-9A82153D85B7}" type="datetimeFigureOut">
              <a:rPr lang="en-US"/>
              <a:pPr>
                <a:defRPr/>
              </a:pPr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E053A3C-7899-48AC-8843-4158E40DA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8582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9A8533-425C-4305-8EC5-78F82F05346C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C244C4-3F18-4180-8517-263C89AE57EF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752670-BD51-46D2-B313-F25DCD8C1454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9EA7A13-B5A4-426D-AE55-4E927B842CF2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9EA7A13-B5A4-426D-AE55-4E927B842CF2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FA0A7D-C1D6-4C1C-BA3F-17D0400392F2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FA0A7D-C1D6-4C1C-BA3F-17D0400392F2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FA0A7D-C1D6-4C1C-BA3F-17D0400392F2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530A35-BEB6-47F7-8C83-9C98BA406DBF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7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5167313"/>
            <a:ext cx="24003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857250" y="914400"/>
            <a:ext cx="7429500" cy="954107"/>
          </a:xfrm>
        </p:spPr>
        <p:txBody>
          <a:bodyPr wrap="square">
            <a:sp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</a:rPr>
              <a:t>How can you partition this rectangle into same-sized squares?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28850" y="2171700"/>
            <a:ext cx="4686300" cy="22860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16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0"/>
            <a:ext cx="69723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</a:t>
            </a:r>
            <a:r>
              <a:rPr lang="en-US" sz="3600" dirty="0">
                <a:solidFill>
                  <a:srgbClr val="5E973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esson you will learn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partition a rectangle into same-sized squares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creating columns and rows.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 Placeholder 1"/>
          <p:cNvSpPr txBox="1">
            <a:spLocks/>
          </p:cNvSpPr>
          <p:nvPr/>
        </p:nvSpPr>
        <p:spPr bwMode="auto">
          <a:xfrm>
            <a:off x="457200" y="1028700"/>
            <a:ext cx="8229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  <a:cs typeface="+mn-cs"/>
              </a:rPr>
              <a:t>Partition means to separate something into sections.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5E9732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2400300" y="2628900"/>
            <a:ext cx="4572000" cy="18288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943100" y="3543300"/>
            <a:ext cx="5600700" cy="0"/>
          </a:xfrm>
          <a:prstGeom prst="line">
            <a:avLst/>
          </a:prstGeom>
          <a:ln w="38100">
            <a:solidFill>
              <a:srgbClr val="0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4686300" y="2057400"/>
            <a:ext cx="0" cy="3086100"/>
          </a:xfrm>
          <a:prstGeom prst="line">
            <a:avLst/>
          </a:prstGeom>
          <a:ln w="38100">
            <a:solidFill>
              <a:srgbClr val="0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1828800" y="2400300"/>
            <a:ext cx="5715000" cy="2286000"/>
          </a:xfrm>
          <a:prstGeom prst="line">
            <a:avLst/>
          </a:prstGeom>
          <a:ln w="38100">
            <a:solidFill>
              <a:srgbClr val="0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2057400" y="2526175"/>
            <a:ext cx="5600700" cy="2171700"/>
          </a:xfrm>
          <a:prstGeom prst="line">
            <a:avLst/>
          </a:prstGeom>
          <a:ln w="38100">
            <a:solidFill>
              <a:srgbClr val="0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/>
          <p:cNvSpPr/>
          <p:nvPr/>
        </p:nvSpPr>
        <p:spPr>
          <a:xfrm>
            <a:off x="2400300" y="2628900"/>
            <a:ext cx="914400" cy="18288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229100" y="2628900"/>
            <a:ext cx="914400" cy="18288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3314700" y="2628900"/>
            <a:ext cx="914400" cy="18288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5143500" y="2628900"/>
            <a:ext cx="914400" cy="18288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6057900" y="2628900"/>
            <a:ext cx="914400" cy="18288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2400300" y="2628900"/>
            <a:ext cx="4572000" cy="914400"/>
          </a:xfrm>
          <a:prstGeom prst="rect">
            <a:avLst/>
          </a:prstGeom>
          <a:solidFill>
            <a:schemeClr val="bg1">
              <a:alpha val="43000"/>
            </a:schemeClr>
          </a:solidFill>
          <a:ln w="5715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2400300" y="3543300"/>
            <a:ext cx="4572000" cy="914400"/>
          </a:xfrm>
          <a:prstGeom prst="rect">
            <a:avLst/>
          </a:prstGeom>
          <a:solidFill>
            <a:schemeClr val="bg1">
              <a:alpha val="43000"/>
            </a:schemeClr>
          </a:solidFill>
          <a:ln w="5715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uild="p"/>
      <p:bldP spid="77" grpId="0" animBg="1"/>
      <p:bldP spid="82" grpId="0" animBg="1"/>
      <p:bldP spid="84" grpId="0" animBg="1"/>
      <p:bldP spid="88" grpId="0" animBg="1"/>
      <p:bldP spid="90" grpId="0" animBg="1"/>
      <p:bldP spid="91" grpId="0" animBg="1"/>
      <p:bldP spid="107" grpId="1" animBg="1"/>
      <p:bldP spid="10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18575" y="1028700"/>
            <a:ext cx="7315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Columns go down.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143000"/>
            <a:ext cx="1143000" cy="1275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530691"/>
            <a:ext cx="1216613" cy="1357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Notched Right Arrow 8"/>
          <p:cNvSpPr/>
          <p:nvPr/>
        </p:nvSpPr>
        <p:spPr>
          <a:xfrm rot="5400000">
            <a:off x="6899562" y="758538"/>
            <a:ext cx="1143000" cy="540324"/>
          </a:xfrm>
          <a:prstGeom prst="notchedRight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429000" y="2743200"/>
            <a:ext cx="2628900" cy="1485900"/>
            <a:chOff x="2971800" y="3771900"/>
            <a:chExt cx="2743200" cy="1828800"/>
          </a:xfrm>
        </p:grpSpPr>
        <p:sp>
          <p:nvSpPr>
            <p:cNvPr id="11" name="Rectangle 10"/>
            <p:cNvSpPr/>
            <p:nvPr/>
          </p:nvSpPr>
          <p:spPr>
            <a:xfrm>
              <a:off x="2971800" y="3771900"/>
              <a:ext cx="914400" cy="9144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86200" y="3771900"/>
              <a:ext cx="914400" cy="9144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800600" y="3771900"/>
              <a:ext cx="914400" cy="9144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971800" y="4686300"/>
              <a:ext cx="914400" cy="9144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886200" y="4686300"/>
              <a:ext cx="914400" cy="9144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00600" y="4686300"/>
              <a:ext cx="914400" cy="9144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18" name="Straight Arrow Connector 17"/>
          <p:cNvCxnSpPr/>
          <p:nvPr/>
        </p:nvCxnSpPr>
        <p:spPr>
          <a:xfrm>
            <a:off x="3806625" y="1977825"/>
            <a:ext cx="0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697875" y="1977825"/>
            <a:ext cx="1588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000500"/>
            <a:ext cx="1143000" cy="1275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Arrow Connector 25"/>
          <p:cNvCxnSpPr/>
          <p:nvPr/>
        </p:nvCxnSpPr>
        <p:spPr>
          <a:xfrm flipH="1">
            <a:off x="5600700" y="1977825"/>
            <a:ext cx="1588" cy="5715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Freeform 69"/>
          <p:cNvSpPr/>
          <p:nvPr/>
        </p:nvSpPr>
        <p:spPr>
          <a:xfrm>
            <a:off x="7429500" y="2743200"/>
            <a:ext cx="387752" cy="61332"/>
          </a:xfrm>
          <a:custGeom>
            <a:avLst/>
            <a:gdLst>
              <a:gd name="connsiteX0" fmla="*/ 0 w 266218"/>
              <a:gd name="connsiteY0" fmla="*/ 94609 h 94609"/>
              <a:gd name="connsiteX1" fmla="*/ 23149 w 266218"/>
              <a:gd name="connsiteY1" fmla="*/ 59885 h 94609"/>
              <a:gd name="connsiteX2" fmla="*/ 208344 w 266218"/>
              <a:gd name="connsiteY2" fmla="*/ 25161 h 94609"/>
              <a:gd name="connsiteX3" fmla="*/ 254643 w 266218"/>
              <a:gd name="connsiteY3" fmla="*/ 25161 h 94609"/>
              <a:gd name="connsiteX4" fmla="*/ 266218 w 266218"/>
              <a:gd name="connsiteY4" fmla="*/ 25161 h 94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218" h="94609">
                <a:moveTo>
                  <a:pt x="0" y="94609"/>
                </a:moveTo>
                <a:cubicBezTo>
                  <a:pt x="7716" y="83034"/>
                  <a:pt x="10707" y="66106"/>
                  <a:pt x="23149" y="59885"/>
                </a:cubicBezTo>
                <a:cubicBezTo>
                  <a:pt x="142918" y="0"/>
                  <a:pt x="125854" y="4538"/>
                  <a:pt x="208344" y="25161"/>
                </a:cubicBezTo>
                <a:cubicBezTo>
                  <a:pt x="245384" y="80720"/>
                  <a:pt x="217604" y="62200"/>
                  <a:pt x="254643" y="25161"/>
                </a:cubicBezTo>
                <a:cubicBezTo>
                  <a:pt x="257371" y="22433"/>
                  <a:pt x="262360" y="25161"/>
                  <a:pt x="266218" y="25161"/>
                </a:cubicBezTo>
              </a:path>
            </a:pathLst>
          </a:cu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7086600" y="2057400"/>
            <a:ext cx="1225751" cy="2743200"/>
            <a:chOff x="7200900" y="2057400"/>
            <a:chExt cx="1225751" cy="2743200"/>
          </a:xfrm>
        </p:grpSpPr>
        <p:sp>
          <p:nvSpPr>
            <p:cNvPr id="56" name="Oval 55"/>
            <p:cNvSpPr/>
            <p:nvPr/>
          </p:nvSpPr>
          <p:spPr>
            <a:xfrm>
              <a:off x="7200900" y="2057400"/>
              <a:ext cx="914400" cy="91440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Freeform 56"/>
            <p:cNvSpPr/>
            <p:nvPr/>
          </p:nvSpPr>
          <p:spPr>
            <a:xfrm>
              <a:off x="7658100" y="2971800"/>
              <a:ext cx="114300" cy="800100"/>
            </a:xfrm>
            <a:custGeom>
              <a:avLst/>
              <a:gdLst>
                <a:gd name="connsiteX0" fmla="*/ 0 w 61495"/>
                <a:gd name="connsiteY0" fmla="*/ 0 h 763929"/>
                <a:gd name="connsiteX1" fmla="*/ 23150 w 61495"/>
                <a:gd name="connsiteY1" fmla="*/ 92598 h 763929"/>
                <a:gd name="connsiteX2" fmla="*/ 34724 w 61495"/>
                <a:gd name="connsiteY2" fmla="*/ 127322 h 763929"/>
                <a:gd name="connsiteX3" fmla="*/ 46299 w 61495"/>
                <a:gd name="connsiteY3" fmla="*/ 196770 h 763929"/>
                <a:gd name="connsiteX4" fmla="*/ 57874 w 61495"/>
                <a:gd name="connsiteY4" fmla="*/ 231494 h 763929"/>
                <a:gd name="connsiteX5" fmla="*/ 57874 w 61495"/>
                <a:gd name="connsiteY5" fmla="*/ 763929 h 76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495" h="763929">
                  <a:moveTo>
                    <a:pt x="0" y="0"/>
                  </a:moveTo>
                  <a:cubicBezTo>
                    <a:pt x="7717" y="30866"/>
                    <a:pt x="13089" y="62415"/>
                    <a:pt x="23150" y="92598"/>
                  </a:cubicBezTo>
                  <a:cubicBezTo>
                    <a:pt x="27008" y="104173"/>
                    <a:pt x="32077" y="115412"/>
                    <a:pt x="34724" y="127322"/>
                  </a:cubicBezTo>
                  <a:cubicBezTo>
                    <a:pt x="39815" y="150232"/>
                    <a:pt x="41208" y="173860"/>
                    <a:pt x="46299" y="196770"/>
                  </a:cubicBezTo>
                  <a:cubicBezTo>
                    <a:pt x="48946" y="208680"/>
                    <a:pt x="57625" y="219296"/>
                    <a:pt x="57874" y="231494"/>
                  </a:cubicBezTo>
                  <a:cubicBezTo>
                    <a:pt x="61495" y="408935"/>
                    <a:pt x="57874" y="586451"/>
                    <a:pt x="57874" y="763929"/>
                  </a:cubicBezTo>
                </a:path>
              </a:pathLst>
            </a:cu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72400" y="3771900"/>
              <a:ext cx="287920" cy="938996"/>
            </a:xfrm>
            <a:custGeom>
              <a:avLst/>
              <a:gdLst>
                <a:gd name="connsiteX0" fmla="*/ 0 w 408180"/>
                <a:gd name="connsiteY0" fmla="*/ 0 h 555585"/>
                <a:gd name="connsiteX1" fmla="*/ 34724 w 408180"/>
                <a:gd name="connsiteY1" fmla="*/ 11574 h 555585"/>
                <a:gd name="connsiteX2" fmla="*/ 243068 w 408180"/>
                <a:gd name="connsiteY2" fmla="*/ 173620 h 555585"/>
                <a:gd name="connsiteX3" fmla="*/ 277792 w 408180"/>
                <a:gd name="connsiteY3" fmla="*/ 208344 h 555585"/>
                <a:gd name="connsiteX4" fmla="*/ 300942 w 408180"/>
                <a:gd name="connsiteY4" fmla="*/ 243068 h 555585"/>
                <a:gd name="connsiteX5" fmla="*/ 324091 w 408180"/>
                <a:gd name="connsiteY5" fmla="*/ 266218 h 555585"/>
                <a:gd name="connsiteX6" fmla="*/ 347240 w 408180"/>
                <a:gd name="connsiteY6" fmla="*/ 312516 h 555585"/>
                <a:gd name="connsiteX7" fmla="*/ 370390 w 408180"/>
                <a:gd name="connsiteY7" fmla="*/ 347240 h 555585"/>
                <a:gd name="connsiteX8" fmla="*/ 393539 w 408180"/>
                <a:gd name="connsiteY8" fmla="*/ 555585 h 55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8180" h="555585">
                  <a:moveTo>
                    <a:pt x="0" y="0"/>
                  </a:moveTo>
                  <a:cubicBezTo>
                    <a:pt x="11575" y="3858"/>
                    <a:pt x="24262" y="5297"/>
                    <a:pt x="34724" y="11574"/>
                  </a:cubicBezTo>
                  <a:cubicBezTo>
                    <a:pt x="173168" y="94641"/>
                    <a:pt x="150566" y="81118"/>
                    <a:pt x="243068" y="173620"/>
                  </a:cubicBezTo>
                  <a:cubicBezTo>
                    <a:pt x="254643" y="185195"/>
                    <a:pt x="268712" y="194724"/>
                    <a:pt x="277792" y="208344"/>
                  </a:cubicBezTo>
                  <a:cubicBezTo>
                    <a:pt x="285509" y="219919"/>
                    <a:pt x="292252" y="232205"/>
                    <a:pt x="300942" y="243068"/>
                  </a:cubicBezTo>
                  <a:cubicBezTo>
                    <a:pt x="307759" y="251589"/>
                    <a:pt x="318038" y="257138"/>
                    <a:pt x="324091" y="266218"/>
                  </a:cubicBezTo>
                  <a:cubicBezTo>
                    <a:pt x="333662" y="280574"/>
                    <a:pt x="338679" y="297535"/>
                    <a:pt x="347240" y="312516"/>
                  </a:cubicBezTo>
                  <a:cubicBezTo>
                    <a:pt x="354142" y="324594"/>
                    <a:pt x="362673" y="335665"/>
                    <a:pt x="370390" y="347240"/>
                  </a:cubicBezTo>
                  <a:cubicBezTo>
                    <a:pt x="408180" y="460611"/>
                    <a:pt x="393539" y="392286"/>
                    <a:pt x="393539" y="555585"/>
                  </a:cubicBezTo>
                </a:path>
              </a:pathLst>
            </a:cu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lowchart: Terminator 62"/>
            <p:cNvSpPr/>
            <p:nvPr/>
          </p:nvSpPr>
          <p:spPr>
            <a:xfrm flipV="1">
              <a:off x="7886700" y="4686300"/>
              <a:ext cx="228600" cy="114300"/>
            </a:xfrm>
            <a:prstGeom prst="flowChartTerminator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Flowchart: Terminator 63"/>
            <p:cNvSpPr/>
            <p:nvPr/>
          </p:nvSpPr>
          <p:spPr>
            <a:xfrm rot="19605685">
              <a:off x="7444805" y="4616860"/>
              <a:ext cx="197990" cy="114940"/>
            </a:xfrm>
            <a:prstGeom prst="flowChartTerminator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Flowchart: Delay 64"/>
            <p:cNvSpPr/>
            <p:nvPr/>
          </p:nvSpPr>
          <p:spPr>
            <a:xfrm rot="1604897">
              <a:off x="8261145" y="3342339"/>
              <a:ext cx="165506" cy="179534"/>
            </a:xfrm>
            <a:prstGeom prst="flowChartDelay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Flowchart: Delay 65"/>
            <p:cNvSpPr/>
            <p:nvPr/>
          </p:nvSpPr>
          <p:spPr>
            <a:xfrm rot="20197483" flipH="1">
              <a:off x="7234576" y="3445774"/>
              <a:ext cx="125020" cy="195616"/>
            </a:xfrm>
            <a:prstGeom prst="flowChartDelay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Oval 67"/>
            <p:cNvSpPr/>
            <p:nvPr/>
          </p:nvSpPr>
          <p:spPr>
            <a:xfrm flipH="1">
              <a:off x="7429500" y="2400300"/>
              <a:ext cx="114300" cy="11430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Oval 68"/>
            <p:cNvSpPr/>
            <p:nvPr/>
          </p:nvSpPr>
          <p:spPr>
            <a:xfrm flipH="1">
              <a:off x="7772400" y="2400300"/>
              <a:ext cx="114300" cy="11430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 flipH="1">
              <a:off x="7543800" y="3771900"/>
              <a:ext cx="213454" cy="800100"/>
            </a:xfrm>
            <a:custGeom>
              <a:avLst/>
              <a:gdLst>
                <a:gd name="connsiteX0" fmla="*/ 0 w 408180"/>
                <a:gd name="connsiteY0" fmla="*/ 0 h 555585"/>
                <a:gd name="connsiteX1" fmla="*/ 34724 w 408180"/>
                <a:gd name="connsiteY1" fmla="*/ 11574 h 555585"/>
                <a:gd name="connsiteX2" fmla="*/ 243068 w 408180"/>
                <a:gd name="connsiteY2" fmla="*/ 173620 h 555585"/>
                <a:gd name="connsiteX3" fmla="*/ 277792 w 408180"/>
                <a:gd name="connsiteY3" fmla="*/ 208344 h 555585"/>
                <a:gd name="connsiteX4" fmla="*/ 300942 w 408180"/>
                <a:gd name="connsiteY4" fmla="*/ 243068 h 555585"/>
                <a:gd name="connsiteX5" fmla="*/ 324091 w 408180"/>
                <a:gd name="connsiteY5" fmla="*/ 266218 h 555585"/>
                <a:gd name="connsiteX6" fmla="*/ 347240 w 408180"/>
                <a:gd name="connsiteY6" fmla="*/ 312516 h 555585"/>
                <a:gd name="connsiteX7" fmla="*/ 370390 w 408180"/>
                <a:gd name="connsiteY7" fmla="*/ 347240 h 555585"/>
                <a:gd name="connsiteX8" fmla="*/ 393539 w 408180"/>
                <a:gd name="connsiteY8" fmla="*/ 555585 h 55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8180" h="555585">
                  <a:moveTo>
                    <a:pt x="0" y="0"/>
                  </a:moveTo>
                  <a:cubicBezTo>
                    <a:pt x="11575" y="3858"/>
                    <a:pt x="24262" y="5297"/>
                    <a:pt x="34724" y="11574"/>
                  </a:cubicBezTo>
                  <a:cubicBezTo>
                    <a:pt x="173168" y="94641"/>
                    <a:pt x="150566" y="81118"/>
                    <a:pt x="243068" y="173620"/>
                  </a:cubicBezTo>
                  <a:cubicBezTo>
                    <a:pt x="254643" y="185195"/>
                    <a:pt x="268712" y="194724"/>
                    <a:pt x="277792" y="208344"/>
                  </a:cubicBezTo>
                  <a:cubicBezTo>
                    <a:pt x="285509" y="219919"/>
                    <a:pt x="292252" y="232205"/>
                    <a:pt x="300942" y="243068"/>
                  </a:cubicBezTo>
                  <a:cubicBezTo>
                    <a:pt x="307759" y="251589"/>
                    <a:pt x="318038" y="257138"/>
                    <a:pt x="324091" y="266218"/>
                  </a:cubicBezTo>
                  <a:cubicBezTo>
                    <a:pt x="333662" y="280574"/>
                    <a:pt x="338679" y="297535"/>
                    <a:pt x="347240" y="312516"/>
                  </a:cubicBezTo>
                  <a:cubicBezTo>
                    <a:pt x="354142" y="324594"/>
                    <a:pt x="362673" y="335665"/>
                    <a:pt x="370390" y="347240"/>
                  </a:cubicBezTo>
                  <a:cubicBezTo>
                    <a:pt x="408180" y="460611"/>
                    <a:pt x="393539" y="392286"/>
                    <a:pt x="393539" y="555585"/>
                  </a:cubicBezTo>
                </a:path>
              </a:pathLst>
            </a:cu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4" name="Straight Connector 73"/>
            <p:cNvCxnSpPr>
              <a:stCxn id="57" idx="2"/>
              <a:endCxn id="65" idx="1"/>
            </p:cNvCxnSpPr>
            <p:nvPr/>
          </p:nvCxnSpPr>
          <p:spPr>
            <a:xfrm>
              <a:off x="7722641" y="3105151"/>
              <a:ext cx="547359" cy="28971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>
              <a:stCxn id="57" idx="2"/>
              <a:endCxn id="66" idx="1"/>
            </p:cNvCxnSpPr>
            <p:nvPr/>
          </p:nvCxnSpPr>
          <p:spPr>
            <a:xfrm flipH="1">
              <a:off x="7354466" y="3105151"/>
              <a:ext cx="368175" cy="4136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7772400" y="2286000"/>
              <a:ext cx="1143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7429500" y="2286000"/>
              <a:ext cx="1143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Freeform 91"/>
          <p:cNvSpPr/>
          <p:nvPr/>
        </p:nvSpPr>
        <p:spPr>
          <a:xfrm>
            <a:off x="7315200" y="2628900"/>
            <a:ext cx="496387" cy="218822"/>
          </a:xfrm>
          <a:custGeom>
            <a:avLst/>
            <a:gdLst>
              <a:gd name="connsiteX0" fmla="*/ 0 w 496387"/>
              <a:gd name="connsiteY0" fmla="*/ 34724 h 218822"/>
              <a:gd name="connsiteX1" fmla="*/ 57873 w 496387"/>
              <a:gd name="connsiteY1" fmla="*/ 115747 h 218822"/>
              <a:gd name="connsiteX2" fmla="*/ 416689 w 496387"/>
              <a:gd name="connsiteY2" fmla="*/ 127321 h 218822"/>
              <a:gd name="connsiteX3" fmla="*/ 451413 w 496387"/>
              <a:gd name="connsiteY3" fmla="*/ 115747 h 218822"/>
              <a:gd name="connsiteX4" fmla="*/ 474562 w 496387"/>
              <a:gd name="connsiteY4" fmla="*/ 0 h 218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387" h="218822">
                <a:moveTo>
                  <a:pt x="0" y="34724"/>
                </a:moveTo>
                <a:cubicBezTo>
                  <a:pt x="19291" y="61732"/>
                  <a:pt x="37496" y="89549"/>
                  <a:pt x="57873" y="115747"/>
                </a:cubicBezTo>
                <a:cubicBezTo>
                  <a:pt x="138043" y="218822"/>
                  <a:pt x="297315" y="131437"/>
                  <a:pt x="416689" y="127321"/>
                </a:cubicBezTo>
                <a:cubicBezTo>
                  <a:pt x="428264" y="123463"/>
                  <a:pt x="440951" y="122024"/>
                  <a:pt x="451413" y="115747"/>
                </a:cubicBezTo>
                <a:cubicBezTo>
                  <a:pt x="496387" y="88763"/>
                  <a:pt x="474562" y="52623"/>
                  <a:pt x="474562" y="0"/>
                </a:cubicBezTo>
              </a:path>
            </a:pathLst>
          </a:cu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0194 L -0.00139 0.4855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4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7157E-6 L -0.00122 0.48362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242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161 L 0 0.48751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  <p:bldP spid="70" grpId="0" animBg="1"/>
      <p:bldP spid="70" grpId="1" animBg="1"/>
      <p:bldP spid="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028700"/>
            <a:ext cx="7315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Rows go across.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737650"/>
            <a:ext cx="1421538" cy="158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1900" y="1714500"/>
            <a:ext cx="1421538" cy="158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0700" y="1714500"/>
            <a:ext cx="1421538" cy="158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Notched Right Arrow 8"/>
          <p:cNvSpPr/>
          <p:nvPr/>
        </p:nvSpPr>
        <p:spPr>
          <a:xfrm>
            <a:off x="6515100" y="1028700"/>
            <a:ext cx="1257300" cy="571500"/>
          </a:xfrm>
          <a:prstGeom prst="notchedRight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Notched Right Arrow 9"/>
          <p:cNvSpPr/>
          <p:nvPr/>
        </p:nvSpPr>
        <p:spPr>
          <a:xfrm flipH="1">
            <a:off x="1485900" y="960700"/>
            <a:ext cx="1143000" cy="571500"/>
          </a:xfrm>
          <a:prstGeom prst="notchedRightArrow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57500" y="3771900"/>
            <a:ext cx="2628900" cy="1485900"/>
            <a:chOff x="2971800" y="3771900"/>
            <a:chExt cx="2743200" cy="1828800"/>
          </a:xfrm>
        </p:grpSpPr>
        <p:sp>
          <p:nvSpPr>
            <p:cNvPr id="11" name="Rectangle 10"/>
            <p:cNvSpPr/>
            <p:nvPr/>
          </p:nvSpPr>
          <p:spPr>
            <a:xfrm>
              <a:off x="2971800" y="3771900"/>
              <a:ext cx="914400" cy="9144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86200" y="3771900"/>
              <a:ext cx="914400" cy="9144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800600" y="3771900"/>
              <a:ext cx="914400" cy="9144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971800" y="4686300"/>
              <a:ext cx="914400" cy="9144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886200" y="4686300"/>
              <a:ext cx="914400" cy="9144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00600" y="4686300"/>
              <a:ext cx="914400" cy="9144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18" name="Straight Arrow Connector 17"/>
          <p:cNvCxnSpPr/>
          <p:nvPr/>
        </p:nvCxnSpPr>
        <p:spPr>
          <a:xfrm>
            <a:off x="1714500" y="4229100"/>
            <a:ext cx="684212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714500" y="4881625"/>
            <a:ext cx="684212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62"/>
          <p:cNvGrpSpPr/>
          <p:nvPr/>
        </p:nvGrpSpPr>
        <p:grpSpPr>
          <a:xfrm>
            <a:off x="114300" y="2628900"/>
            <a:ext cx="1697424" cy="2628900"/>
            <a:chOff x="679726" y="2743200"/>
            <a:chExt cx="1697424" cy="2628900"/>
          </a:xfrm>
        </p:grpSpPr>
        <p:sp>
          <p:nvSpPr>
            <p:cNvPr id="25" name="Oval 24"/>
            <p:cNvSpPr/>
            <p:nvPr/>
          </p:nvSpPr>
          <p:spPr>
            <a:xfrm>
              <a:off x="1028700" y="2743200"/>
              <a:ext cx="914400" cy="91440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97306" y="3680749"/>
              <a:ext cx="61495" cy="763929"/>
            </a:xfrm>
            <a:custGeom>
              <a:avLst/>
              <a:gdLst>
                <a:gd name="connsiteX0" fmla="*/ 0 w 61495"/>
                <a:gd name="connsiteY0" fmla="*/ 0 h 763929"/>
                <a:gd name="connsiteX1" fmla="*/ 23150 w 61495"/>
                <a:gd name="connsiteY1" fmla="*/ 92598 h 763929"/>
                <a:gd name="connsiteX2" fmla="*/ 34724 w 61495"/>
                <a:gd name="connsiteY2" fmla="*/ 127322 h 763929"/>
                <a:gd name="connsiteX3" fmla="*/ 46299 w 61495"/>
                <a:gd name="connsiteY3" fmla="*/ 196770 h 763929"/>
                <a:gd name="connsiteX4" fmla="*/ 57874 w 61495"/>
                <a:gd name="connsiteY4" fmla="*/ 231494 h 763929"/>
                <a:gd name="connsiteX5" fmla="*/ 57874 w 61495"/>
                <a:gd name="connsiteY5" fmla="*/ 763929 h 76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495" h="763929">
                  <a:moveTo>
                    <a:pt x="0" y="0"/>
                  </a:moveTo>
                  <a:cubicBezTo>
                    <a:pt x="7717" y="30866"/>
                    <a:pt x="13089" y="62415"/>
                    <a:pt x="23150" y="92598"/>
                  </a:cubicBezTo>
                  <a:cubicBezTo>
                    <a:pt x="27008" y="104173"/>
                    <a:pt x="32077" y="115412"/>
                    <a:pt x="34724" y="127322"/>
                  </a:cubicBezTo>
                  <a:cubicBezTo>
                    <a:pt x="39815" y="150232"/>
                    <a:pt x="41208" y="173860"/>
                    <a:pt x="46299" y="196770"/>
                  </a:cubicBezTo>
                  <a:cubicBezTo>
                    <a:pt x="48946" y="208680"/>
                    <a:pt x="57625" y="219296"/>
                    <a:pt x="57874" y="231494"/>
                  </a:cubicBezTo>
                  <a:cubicBezTo>
                    <a:pt x="61495" y="408935"/>
                    <a:pt x="57874" y="586451"/>
                    <a:pt x="57874" y="763929"/>
                  </a:cubicBezTo>
                </a:path>
              </a:pathLst>
            </a:cu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14500" y="3771900"/>
              <a:ext cx="413795" cy="166983"/>
            </a:xfrm>
            <a:custGeom>
              <a:avLst/>
              <a:gdLst>
                <a:gd name="connsiteX0" fmla="*/ 0 w 754201"/>
                <a:gd name="connsiteY0" fmla="*/ 196770 h 291411"/>
                <a:gd name="connsiteX1" fmla="*/ 34724 w 754201"/>
                <a:gd name="connsiteY1" fmla="*/ 231494 h 291411"/>
                <a:gd name="connsiteX2" fmla="*/ 115747 w 754201"/>
                <a:gd name="connsiteY2" fmla="*/ 266218 h 291411"/>
                <a:gd name="connsiteX3" fmla="*/ 625033 w 754201"/>
                <a:gd name="connsiteY3" fmla="*/ 243069 h 291411"/>
                <a:gd name="connsiteX4" fmla="*/ 659757 w 754201"/>
                <a:gd name="connsiteY4" fmla="*/ 231494 h 291411"/>
                <a:gd name="connsiteX5" fmla="*/ 682906 w 754201"/>
                <a:gd name="connsiteY5" fmla="*/ 208344 h 291411"/>
                <a:gd name="connsiteX6" fmla="*/ 717630 w 754201"/>
                <a:gd name="connsiteY6" fmla="*/ 196770 h 291411"/>
                <a:gd name="connsiteX7" fmla="*/ 740780 w 754201"/>
                <a:gd name="connsiteY7" fmla="*/ 0 h 29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4201" h="291411">
                  <a:moveTo>
                    <a:pt x="0" y="196770"/>
                  </a:moveTo>
                  <a:cubicBezTo>
                    <a:pt x="11575" y="208345"/>
                    <a:pt x="21404" y="221980"/>
                    <a:pt x="34724" y="231494"/>
                  </a:cubicBezTo>
                  <a:cubicBezTo>
                    <a:pt x="59752" y="249371"/>
                    <a:pt x="87411" y="256772"/>
                    <a:pt x="115747" y="266218"/>
                  </a:cubicBezTo>
                  <a:cubicBezTo>
                    <a:pt x="333904" y="260764"/>
                    <a:pt x="455833" y="291411"/>
                    <a:pt x="625033" y="243069"/>
                  </a:cubicBezTo>
                  <a:cubicBezTo>
                    <a:pt x="636764" y="239717"/>
                    <a:pt x="648182" y="235352"/>
                    <a:pt x="659757" y="231494"/>
                  </a:cubicBezTo>
                  <a:cubicBezTo>
                    <a:pt x="667473" y="223777"/>
                    <a:pt x="673548" y="213959"/>
                    <a:pt x="682906" y="208344"/>
                  </a:cubicBezTo>
                  <a:cubicBezTo>
                    <a:pt x="693368" y="202067"/>
                    <a:pt x="710538" y="206698"/>
                    <a:pt x="717630" y="196770"/>
                  </a:cubicBezTo>
                  <a:cubicBezTo>
                    <a:pt x="754201" y="145571"/>
                    <a:pt x="740780" y="49956"/>
                    <a:pt x="740780" y="0"/>
                  </a:cubicBezTo>
                </a:path>
              </a:pathLst>
            </a:cu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71600" y="3886200"/>
              <a:ext cx="342900" cy="571500"/>
            </a:xfrm>
            <a:custGeom>
              <a:avLst/>
              <a:gdLst>
                <a:gd name="connsiteX0" fmla="*/ 418201 w 418201"/>
                <a:gd name="connsiteY0" fmla="*/ 16268 h 652876"/>
                <a:gd name="connsiteX1" fmla="*/ 383477 w 418201"/>
                <a:gd name="connsiteY1" fmla="*/ 4693 h 652876"/>
                <a:gd name="connsiteX2" fmla="*/ 279305 w 418201"/>
                <a:gd name="connsiteY2" fmla="*/ 74141 h 652876"/>
                <a:gd name="connsiteX3" fmla="*/ 256156 w 418201"/>
                <a:gd name="connsiteY3" fmla="*/ 108865 h 652876"/>
                <a:gd name="connsiteX4" fmla="*/ 233006 w 418201"/>
                <a:gd name="connsiteY4" fmla="*/ 132015 h 652876"/>
                <a:gd name="connsiteX5" fmla="*/ 175133 w 418201"/>
                <a:gd name="connsiteY5" fmla="*/ 213038 h 652876"/>
                <a:gd name="connsiteX6" fmla="*/ 140409 w 418201"/>
                <a:gd name="connsiteY6" fmla="*/ 247762 h 652876"/>
                <a:gd name="connsiteX7" fmla="*/ 105685 w 418201"/>
                <a:gd name="connsiteY7" fmla="*/ 328784 h 652876"/>
                <a:gd name="connsiteX8" fmla="*/ 94110 w 418201"/>
                <a:gd name="connsiteY8" fmla="*/ 363508 h 652876"/>
                <a:gd name="connsiteX9" fmla="*/ 70961 w 418201"/>
                <a:gd name="connsiteY9" fmla="*/ 398233 h 652876"/>
                <a:gd name="connsiteX10" fmla="*/ 47812 w 418201"/>
                <a:gd name="connsiteY10" fmla="*/ 479255 h 652876"/>
                <a:gd name="connsiteX11" fmla="*/ 24662 w 418201"/>
                <a:gd name="connsiteY11" fmla="*/ 548703 h 652876"/>
                <a:gd name="connsiteX12" fmla="*/ 13087 w 418201"/>
                <a:gd name="connsiteY12" fmla="*/ 595002 h 652876"/>
                <a:gd name="connsiteX13" fmla="*/ 1513 w 418201"/>
                <a:gd name="connsiteY13" fmla="*/ 629726 h 652876"/>
                <a:gd name="connsiteX14" fmla="*/ 1513 w 418201"/>
                <a:gd name="connsiteY14" fmla="*/ 652876 h 65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8201" h="652876">
                  <a:moveTo>
                    <a:pt x="418201" y="16268"/>
                  </a:moveTo>
                  <a:cubicBezTo>
                    <a:pt x="406626" y="12410"/>
                    <a:pt x="394739" y="0"/>
                    <a:pt x="383477" y="4693"/>
                  </a:cubicBezTo>
                  <a:cubicBezTo>
                    <a:pt x="344954" y="20744"/>
                    <a:pt x="311605" y="47714"/>
                    <a:pt x="279305" y="74141"/>
                  </a:cubicBezTo>
                  <a:cubicBezTo>
                    <a:pt x="268539" y="82950"/>
                    <a:pt x="264846" y="98002"/>
                    <a:pt x="256156" y="108865"/>
                  </a:cubicBezTo>
                  <a:cubicBezTo>
                    <a:pt x="249339" y="117387"/>
                    <a:pt x="240723" y="124298"/>
                    <a:pt x="233006" y="132015"/>
                  </a:cubicBezTo>
                  <a:cubicBezTo>
                    <a:pt x="214531" y="187445"/>
                    <a:pt x="230059" y="158112"/>
                    <a:pt x="175133" y="213038"/>
                  </a:cubicBezTo>
                  <a:lnTo>
                    <a:pt x="140409" y="247762"/>
                  </a:lnTo>
                  <a:cubicBezTo>
                    <a:pt x="113263" y="329196"/>
                    <a:pt x="148594" y="228665"/>
                    <a:pt x="105685" y="328784"/>
                  </a:cubicBezTo>
                  <a:cubicBezTo>
                    <a:pt x="100879" y="339998"/>
                    <a:pt x="99566" y="352595"/>
                    <a:pt x="94110" y="363508"/>
                  </a:cubicBezTo>
                  <a:cubicBezTo>
                    <a:pt x="87889" y="375951"/>
                    <a:pt x="77182" y="385790"/>
                    <a:pt x="70961" y="398233"/>
                  </a:cubicBezTo>
                  <a:cubicBezTo>
                    <a:pt x="61234" y="417688"/>
                    <a:pt x="53377" y="460704"/>
                    <a:pt x="47812" y="479255"/>
                  </a:cubicBezTo>
                  <a:cubicBezTo>
                    <a:pt x="40800" y="502627"/>
                    <a:pt x="30580" y="525030"/>
                    <a:pt x="24662" y="548703"/>
                  </a:cubicBezTo>
                  <a:cubicBezTo>
                    <a:pt x="20804" y="564136"/>
                    <a:pt x="17457" y="579706"/>
                    <a:pt x="13087" y="595002"/>
                  </a:cubicBezTo>
                  <a:cubicBezTo>
                    <a:pt x="9735" y="606733"/>
                    <a:pt x="3906" y="617762"/>
                    <a:pt x="1513" y="629726"/>
                  </a:cubicBezTo>
                  <a:cubicBezTo>
                    <a:pt x="0" y="637293"/>
                    <a:pt x="1513" y="645159"/>
                    <a:pt x="1513" y="652876"/>
                  </a:cubicBezTo>
                </a:path>
              </a:pathLst>
            </a:cu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55180" y="4433104"/>
              <a:ext cx="287920" cy="938996"/>
            </a:xfrm>
            <a:custGeom>
              <a:avLst/>
              <a:gdLst>
                <a:gd name="connsiteX0" fmla="*/ 0 w 408180"/>
                <a:gd name="connsiteY0" fmla="*/ 0 h 555585"/>
                <a:gd name="connsiteX1" fmla="*/ 34724 w 408180"/>
                <a:gd name="connsiteY1" fmla="*/ 11574 h 555585"/>
                <a:gd name="connsiteX2" fmla="*/ 243068 w 408180"/>
                <a:gd name="connsiteY2" fmla="*/ 173620 h 555585"/>
                <a:gd name="connsiteX3" fmla="*/ 277792 w 408180"/>
                <a:gd name="connsiteY3" fmla="*/ 208344 h 555585"/>
                <a:gd name="connsiteX4" fmla="*/ 300942 w 408180"/>
                <a:gd name="connsiteY4" fmla="*/ 243068 h 555585"/>
                <a:gd name="connsiteX5" fmla="*/ 324091 w 408180"/>
                <a:gd name="connsiteY5" fmla="*/ 266218 h 555585"/>
                <a:gd name="connsiteX6" fmla="*/ 347240 w 408180"/>
                <a:gd name="connsiteY6" fmla="*/ 312516 h 555585"/>
                <a:gd name="connsiteX7" fmla="*/ 370390 w 408180"/>
                <a:gd name="connsiteY7" fmla="*/ 347240 h 555585"/>
                <a:gd name="connsiteX8" fmla="*/ 393539 w 408180"/>
                <a:gd name="connsiteY8" fmla="*/ 555585 h 55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8180" h="555585">
                  <a:moveTo>
                    <a:pt x="0" y="0"/>
                  </a:moveTo>
                  <a:cubicBezTo>
                    <a:pt x="11575" y="3858"/>
                    <a:pt x="24262" y="5297"/>
                    <a:pt x="34724" y="11574"/>
                  </a:cubicBezTo>
                  <a:cubicBezTo>
                    <a:pt x="173168" y="94641"/>
                    <a:pt x="150566" y="81118"/>
                    <a:pt x="243068" y="173620"/>
                  </a:cubicBezTo>
                  <a:cubicBezTo>
                    <a:pt x="254643" y="185195"/>
                    <a:pt x="268712" y="194724"/>
                    <a:pt x="277792" y="208344"/>
                  </a:cubicBezTo>
                  <a:cubicBezTo>
                    <a:pt x="285509" y="219919"/>
                    <a:pt x="292252" y="232205"/>
                    <a:pt x="300942" y="243068"/>
                  </a:cubicBezTo>
                  <a:cubicBezTo>
                    <a:pt x="307759" y="251589"/>
                    <a:pt x="318038" y="257138"/>
                    <a:pt x="324091" y="266218"/>
                  </a:cubicBezTo>
                  <a:cubicBezTo>
                    <a:pt x="333662" y="280574"/>
                    <a:pt x="338679" y="297535"/>
                    <a:pt x="347240" y="312516"/>
                  </a:cubicBezTo>
                  <a:cubicBezTo>
                    <a:pt x="354142" y="324594"/>
                    <a:pt x="362673" y="335665"/>
                    <a:pt x="370390" y="347240"/>
                  </a:cubicBezTo>
                  <a:cubicBezTo>
                    <a:pt x="408180" y="460611"/>
                    <a:pt x="393539" y="392286"/>
                    <a:pt x="393539" y="555585"/>
                  </a:cubicBezTo>
                </a:path>
              </a:pathLst>
            </a:cu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23350" y="4422975"/>
              <a:ext cx="71360" cy="601883"/>
            </a:xfrm>
            <a:custGeom>
              <a:avLst/>
              <a:gdLst>
                <a:gd name="connsiteX0" fmla="*/ 0 w 71360"/>
                <a:gd name="connsiteY0" fmla="*/ 0 h 601883"/>
                <a:gd name="connsiteX1" fmla="*/ 11575 w 71360"/>
                <a:gd name="connsiteY1" fmla="*/ 601883 h 60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360" h="601883">
                  <a:moveTo>
                    <a:pt x="0" y="0"/>
                  </a:moveTo>
                  <a:cubicBezTo>
                    <a:pt x="71360" y="214075"/>
                    <a:pt x="11575" y="22523"/>
                    <a:pt x="11575" y="601883"/>
                  </a:cubicBezTo>
                </a:path>
              </a:pathLst>
            </a:cu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28700" y="4914900"/>
              <a:ext cx="591757" cy="120087"/>
            </a:xfrm>
            <a:custGeom>
              <a:avLst/>
              <a:gdLst>
                <a:gd name="connsiteX0" fmla="*/ 277793 w 277793"/>
                <a:gd name="connsiteY0" fmla="*/ 138896 h 138896"/>
                <a:gd name="connsiteX1" fmla="*/ 69448 w 277793"/>
                <a:gd name="connsiteY1" fmla="*/ 127322 h 138896"/>
                <a:gd name="connsiteX2" fmla="*/ 23150 w 277793"/>
                <a:gd name="connsiteY2" fmla="*/ 69448 h 138896"/>
                <a:gd name="connsiteX3" fmla="*/ 0 w 277793"/>
                <a:gd name="connsiteY3" fmla="*/ 0 h 13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793" h="138896">
                  <a:moveTo>
                    <a:pt x="277793" y="138896"/>
                  </a:moveTo>
                  <a:cubicBezTo>
                    <a:pt x="208345" y="135038"/>
                    <a:pt x="138234" y="137640"/>
                    <a:pt x="69448" y="127322"/>
                  </a:cubicBezTo>
                  <a:cubicBezTo>
                    <a:pt x="57996" y="125604"/>
                    <a:pt x="24903" y="73392"/>
                    <a:pt x="23150" y="69448"/>
                  </a:cubicBezTo>
                  <a:cubicBezTo>
                    <a:pt x="13240" y="47150"/>
                    <a:pt x="0" y="0"/>
                    <a:pt x="0" y="0"/>
                  </a:cubicBezTo>
                </a:path>
              </a:pathLst>
            </a:cu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lowchart: Terminator 31"/>
            <p:cNvSpPr/>
            <p:nvPr/>
          </p:nvSpPr>
          <p:spPr>
            <a:xfrm flipV="1">
              <a:off x="1919950" y="5257800"/>
              <a:ext cx="457200" cy="114300"/>
            </a:xfrm>
            <a:prstGeom prst="flowChartTerminator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Flowchart: Terminator 32"/>
            <p:cNvSpPr/>
            <p:nvPr/>
          </p:nvSpPr>
          <p:spPr>
            <a:xfrm rot="19605685" flipV="1">
              <a:off x="679726" y="4916552"/>
              <a:ext cx="457200" cy="114300"/>
            </a:xfrm>
            <a:prstGeom prst="flowChartTerminator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Flowchart: Delay 33"/>
            <p:cNvSpPr/>
            <p:nvPr/>
          </p:nvSpPr>
          <p:spPr>
            <a:xfrm rot="20197483">
              <a:off x="2085141" y="3752095"/>
              <a:ext cx="173117" cy="175655"/>
            </a:xfrm>
            <a:prstGeom prst="flowChartDelay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Flowchart: Delay 34"/>
            <p:cNvSpPr/>
            <p:nvPr/>
          </p:nvSpPr>
          <p:spPr>
            <a:xfrm rot="20197483" flipH="1">
              <a:off x="1290974" y="4360174"/>
              <a:ext cx="125020" cy="195616"/>
            </a:xfrm>
            <a:prstGeom prst="flowChartDelay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Arc 35"/>
            <p:cNvSpPr/>
            <p:nvPr/>
          </p:nvSpPr>
          <p:spPr>
            <a:xfrm rot="10256450">
              <a:off x="1724960" y="3226398"/>
              <a:ext cx="342900" cy="160019"/>
            </a:xfrm>
            <a:prstGeom prst="arc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1600200" y="2971800"/>
              <a:ext cx="114300" cy="11430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8.82843E-7 L 0.48767 8.82843E-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583 L 0.48767 0.0058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12049E-6 L 0.79479 -0.01 " pathEditMode="relative" rAng="0" ptsTypes="AA">
                                      <p:cBhvr>
                                        <p:cTn id="6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886200" y="1303600"/>
            <a:ext cx="2057400" cy="4572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14400"/>
            <a:ext cx="7315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Partition this rectangle into 3 rows and 2 columns.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14700" y="2171700"/>
            <a:ext cx="1828800" cy="27432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>
            <a:endCxn id="10" idx="2"/>
          </p:cNvCxnSpPr>
          <p:nvPr/>
        </p:nvCxnSpPr>
        <p:spPr>
          <a:xfrm>
            <a:off x="4229100" y="2171700"/>
            <a:ext cx="0" cy="2743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6172200" y="1371600"/>
            <a:ext cx="1588" cy="57150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314700" y="3086100"/>
            <a:ext cx="18288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314700" y="4000500"/>
            <a:ext cx="18288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6400800" y="914400"/>
            <a:ext cx="1600200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8115300" y="1143000"/>
            <a:ext cx="684212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543300" y="24003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57700" y="24003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5372100" y="2400300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squares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43300" y="33147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57700" y="33147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5372100" y="3314700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squares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05200" y="42291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381500" y="42291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5372100" y="4229100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squares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1943100" y="5029200"/>
            <a:ext cx="2628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+ 2 + 2 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4114800" y="5029200"/>
            <a:ext cx="571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6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4137950" y="4994475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squares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800100" y="2057400"/>
            <a:ext cx="1225751" cy="2743200"/>
            <a:chOff x="7200900" y="2057400"/>
            <a:chExt cx="1225751" cy="2743200"/>
          </a:xfrm>
        </p:grpSpPr>
        <p:sp>
          <p:nvSpPr>
            <p:cNvPr id="67" name="Oval 66"/>
            <p:cNvSpPr/>
            <p:nvPr/>
          </p:nvSpPr>
          <p:spPr>
            <a:xfrm>
              <a:off x="7200900" y="2057400"/>
              <a:ext cx="914400" cy="91440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58100" y="2971800"/>
              <a:ext cx="114300" cy="800100"/>
            </a:xfrm>
            <a:custGeom>
              <a:avLst/>
              <a:gdLst>
                <a:gd name="connsiteX0" fmla="*/ 0 w 61495"/>
                <a:gd name="connsiteY0" fmla="*/ 0 h 763929"/>
                <a:gd name="connsiteX1" fmla="*/ 23150 w 61495"/>
                <a:gd name="connsiteY1" fmla="*/ 92598 h 763929"/>
                <a:gd name="connsiteX2" fmla="*/ 34724 w 61495"/>
                <a:gd name="connsiteY2" fmla="*/ 127322 h 763929"/>
                <a:gd name="connsiteX3" fmla="*/ 46299 w 61495"/>
                <a:gd name="connsiteY3" fmla="*/ 196770 h 763929"/>
                <a:gd name="connsiteX4" fmla="*/ 57874 w 61495"/>
                <a:gd name="connsiteY4" fmla="*/ 231494 h 763929"/>
                <a:gd name="connsiteX5" fmla="*/ 57874 w 61495"/>
                <a:gd name="connsiteY5" fmla="*/ 763929 h 76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495" h="763929">
                  <a:moveTo>
                    <a:pt x="0" y="0"/>
                  </a:moveTo>
                  <a:cubicBezTo>
                    <a:pt x="7717" y="30866"/>
                    <a:pt x="13089" y="62415"/>
                    <a:pt x="23150" y="92598"/>
                  </a:cubicBezTo>
                  <a:cubicBezTo>
                    <a:pt x="27008" y="104173"/>
                    <a:pt x="32077" y="115412"/>
                    <a:pt x="34724" y="127322"/>
                  </a:cubicBezTo>
                  <a:cubicBezTo>
                    <a:pt x="39815" y="150232"/>
                    <a:pt x="41208" y="173860"/>
                    <a:pt x="46299" y="196770"/>
                  </a:cubicBezTo>
                  <a:cubicBezTo>
                    <a:pt x="48946" y="208680"/>
                    <a:pt x="57625" y="219296"/>
                    <a:pt x="57874" y="231494"/>
                  </a:cubicBezTo>
                  <a:cubicBezTo>
                    <a:pt x="61495" y="408935"/>
                    <a:pt x="57874" y="586451"/>
                    <a:pt x="57874" y="763929"/>
                  </a:cubicBezTo>
                </a:path>
              </a:pathLst>
            </a:cu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72400" y="3771900"/>
              <a:ext cx="287920" cy="938996"/>
            </a:xfrm>
            <a:custGeom>
              <a:avLst/>
              <a:gdLst>
                <a:gd name="connsiteX0" fmla="*/ 0 w 408180"/>
                <a:gd name="connsiteY0" fmla="*/ 0 h 555585"/>
                <a:gd name="connsiteX1" fmla="*/ 34724 w 408180"/>
                <a:gd name="connsiteY1" fmla="*/ 11574 h 555585"/>
                <a:gd name="connsiteX2" fmla="*/ 243068 w 408180"/>
                <a:gd name="connsiteY2" fmla="*/ 173620 h 555585"/>
                <a:gd name="connsiteX3" fmla="*/ 277792 w 408180"/>
                <a:gd name="connsiteY3" fmla="*/ 208344 h 555585"/>
                <a:gd name="connsiteX4" fmla="*/ 300942 w 408180"/>
                <a:gd name="connsiteY4" fmla="*/ 243068 h 555585"/>
                <a:gd name="connsiteX5" fmla="*/ 324091 w 408180"/>
                <a:gd name="connsiteY5" fmla="*/ 266218 h 555585"/>
                <a:gd name="connsiteX6" fmla="*/ 347240 w 408180"/>
                <a:gd name="connsiteY6" fmla="*/ 312516 h 555585"/>
                <a:gd name="connsiteX7" fmla="*/ 370390 w 408180"/>
                <a:gd name="connsiteY7" fmla="*/ 347240 h 555585"/>
                <a:gd name="connsiteX8" fmla="*/ 393539 w 408180"/>
                <a:gd name="connsiteY8" fmla="*/ 555585 h 55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8180" h="555585">
                  <a:moveTo>
                    <a:pt x="0" y="0"/>
                  </a:moveTo>
                  <a:cubicBezTo>
                    <a:pt x="11575" y="3858"/>
                    <a:pt x="24262" y="5297"/>
                    <a:pt x="34724" y="11574"/>
                  </a:cubicBezTo>
                  <a:cubicBezTo>
                    <a:pt x="173168" y="94641"/>
                    <a:pt x="150566" y="81118"/>
                    <a:pt x="243068" y="173620"/>
                  </a:cubicBezTo>
                  <a:cubicBezTo>
                    <a:pt x="254643" y="185195"/>
                    <a:pt x="268712" y="194724"/>
                    <a:pt x="277792" y="208344"/>
                  </a:cubicBezTo>
                  <a:cubicBezTo>
                    <a:pt x="285509" y="219919"/>
                    <a:pt x="292252" y="232205"/>
                    <a:pt x="300942" y="243068"/>
                  </a:cubicBezTo>
                  <a:cubicBezTo>
                    <a:pt x="307759" y="251589"/>
                    <a:pt x="318038" y="257138"/>
                    <a:pt x="324091" y="266218"/>
                  </a:cubicBezTo>
                  <a:cubicBezTo>
                    <a:pt x="333662" y="280574"/>
                    <a:pt x="338679" y="297535"/>
                    <a:pt x="347240" y="312516"/>
                  </a:cubicBezTo>
                  <a:cubicBezTo>
                    <a:pt x="354142" y="324594"/>
                    <a:pt x="362673" y="335665"/>
                    <a:pt x="370390" y="347240"/>
                  </a:cubicBezTo>
                  <a:cubicBezTo>
                    <a:pt x="408180" y="460611"/>
                    <a:pt x="393539" y="392286"/>
                    <a:pt x="393539" y="555585"/>
                  </a:cubicBezTo>
                </a:path>
              </a:pathLst>
            </a:cu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lowchart: Terminator 69"/>
            <p:cNvSpPr/>
            <p:nvPr/>
          </p:nvSpPr>
          <p:spPr>
            <a:xfrm flipV="1">
              <a:off x="7886700" y="4686300"/>
              <a:ext cx="228600" cy="114300"/>
            </a:xfrm>
            <a:prstGeom prst="flowChartTerminator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Flowchart: Terminator 70"/>
            <p:cNvSpPr/>
            <p:nvPr/>
          </p:nvSpPr>
          <p:spPr>
            <a:xfrm rot="19605685">
              <a:off x="7444805" y="4616860"/>
              <a:ext cx="197990" cy="114940"/>
            </a:xfrm>
            <a:prstGeom prst="flowChartTerminator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Flowchart: Delay 71"/>
            <p:cNvSpPr/>
            <p:nvPr/>
          </p:nvSpPr>
          <p:spPr>
            <a:xfrm rot="1604897">
              <a:off x="8261145" y="3342339"/>
              <a:ext cx="165506" cy="179534"/>
            </a:xfrm>
            <a:prstGeom prst="flowChartDelay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Flowchart: Delay 72"/>
            <p:cNvSpPr/>
            <p:nvPr/>
          </p:nvSpPr>
          <p:spPr>
            <a:xfrm rot="20197483" flipH="1">
              <a:off x="7234576" y="3445774"/>
              <a:ext cx="125020" cy="195616"/>
            </a:xfrm>
            <a:prstGeom prst="flowChartDelay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Oval 73"/>
            <p:cNvSpPr/>
            <p:nvPr/>
          </p:nvSpPr>
          <p:spPr>
            <a:xfrm flipH="1">
              <a:off x="7429500" y="2400300"/>
              <a:ext cx="114300" cy="11430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Oval 74"/>
            <p:cNvSpPr/>
            <p:nvPr/>
          </p:nvSpPr>
          <p:spPr>
            <a:xfrm flipH="1">
              <a:off x="7772400" y="2400300"/>
              <a:ext cx="114300" cy="11430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Freeform 75"/>
            <p:cNvSpPr/>
            <p:nvPr/>
          </p:nvSpPr>
          <p:spPr>
            <a:xfrm flipH="1">
              <a:off x="7543800" y="3771900"/>
              <a:ext cx="213454" cy="800100"/>
            </a:xfrm>
            <a:custGeom>
              <a:avLst/>
              <a:gdLst>
                <a:gd name="connsiteX0" fmla="*/ 0 w 408180"/>
                <a:gd name="connsiteY0" fmla="*/ 0 h 555585"/>
                <a:gd name="connsiteX1" fmla="*/ 34724 w 408180"/>
                <a:gd name="connsiteY1" fmla="*/ 11574 h 555585"/>
                <a:gd name="connsiteX2" fmla="*/ 243068 w 408180"/>
                <a:gd name="connsiteY2" fmla="*/ 173620 h 555585"/>
                <a:gd name="connsiteX3" fmla="*/ 277792 w 408180"/>
                <a:gd name="connsiteY3" fmla="*/ 208344 h 555585"/>
                <a:gd name="connsiteX4" fmla="*/ 300942 w 408180"/>
                <a:gd name="connsiteY4" fmla="*/ 243068 h 555585"/>
                <a:gd name="connsiteX5" fmla="*/ 324091 w 408180"/>
                <a:gd name="connsiteY5" fmla="*/ 266218 h 555585"/>
                <a:gd name="connsiteX6" fmla="*/ 347240 w 408180"/>
                <a:gd name="connsiteY6" fmla="*/ 312516 h 555585"/>
                <a:gd name="connsiteX7" fmla="*/ 370390 w 408180"/>
                <a:gd name="connsiteY7" fmla="*/ 347240 h 555585"/>
                <a:gd name="connsiteX8" fmla="*/ 393539 w 408180"/>
                <a:gd name="connsiteY8" fmla="*/ 555585 h 55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8180" h="555585">
                  <a:moveTo>
                    <a:pt x="0" y="0"/>
                  </a:moveTo>
                  <a:cubicBezTo>
                    <a:pt x="11575" y="3858"/>
                    <a:pt x="24262" y="5297"/>
                    <a:pt x="34724" y="11574"/>
                  </a:cubicBezTo>
                  <a:cubicBezTo>
                    <a:pt x="173168" y="94641"/>
                    <a:pt x="150566" y="81118"/>
                    <a:pt x="243068" y="173620"/>
                  </a:cubicBezTo>
                  <a:cubicBezTo>
                    <a:pt x="254643" y="185195"/>
                    <a:pt x="268712" y="194724"/>
                    <a:pt x="277792" y="208344"/>
                  </a:cubicBezTo>
                  <a:cubicBezTo>
                    <a:pt x="285509" y="219919"/>
                    <a:pt x="292252" y="232205"/>
                    <a:pt x="300942" y="243068"/>
                  </a:cubicBezTo>
                  <a:cubicBezTo>
                    <a:pt x="307759" y="251589"/>
                    <a:pt x="318038" y="257138"/>
                    <a:pt x="324091" y="266218"/>
                  </a:cubicBezTo>
                  <a:cubicBezTo>
                    <a:pt x="333662" y="280574"/>
                    <a:pt x="338679" y="297535"/>
                    <a:pt x="347240" y="312516"/>
                  </a:cubicBezTo>
                  <a:cubicBezTo>
                    <a:pt x="354142" y="324594"/>
                    <a:pt x="362673" y="335665"/>
                    <a:pt x="370390" y="347240"/>
                  </a:cubicBezTo>
                  <a:cubicBezTo>
                    <a:pt x="408180" y="460611"/>
                    <a:pt x="393539" y="392286"/>
                    <a:pt x="393539" y="555585"/>
                  </a:cubicBezTo>
                </a:path>
              </a:pathLst>
            </a:cu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7" name="Straight Connector 76"/>
            <p:cNvCxnSpPr>
              <a:stCxn id="68" idx="2"/>
              <a:endCxn id="72" idx="1"/>
            </p:cNvCxnSpPr>
            <p:nvPr/>
          </p:nvCxnSpPr>
          <p:spPr>
            <a:xfrm>
              <a:off x="7722641" y="3105151"/>
              <a:ext cx="547359" cy="28971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68" idx="2"/>
              <a:endCxn id="73" idx="1"/>
            </p:cNvCxnSpPr>
            <p:nvPr/>
          </p:nvCxnSpPr>
          <p:spPr>
            <a:xfrm flipH="1">
              <a:off x="7354466" y="3105151"/>
              <a:ext cx="368175" cy="41363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7772400" y="2286000"/>
              <a:ext cx="1143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7429500" y="2286000"/>
              <a:ext cx="1143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Freeform 80"/>
          <p:cNvSpPr/>
          <p:nvPr/>
        </p:nvSpPr>
        <p:spPr>
          <a:xfrm>
            <a:off x="1028700" y="2628900"/>
            <a:ext cx="496387" cy="218822"/>
          </a:xfrm>
          <a:custGeom>
            <a:avLst/>
            <a:gdLst>
              <a:gd name="connsiteX0" fmla="*/ 0 w 496387"/>
              <a:gd name="connsiteY0" fmla="*/ 34724 h 218822"/>
              <a:gd name="connsiteX1" fmla="*/ 57873 w 496387"/>
              <a:gd name="connsiteY1" fmla="*/ 115747 h 218822"/>
              <a:gd name="connsiteX2" fmla="*/ 416689 w 496387"/>
              <a:gd name="connsiteY2" fmla="*/ 127321 h 218822"/>
              <a:gd name="connsiteX3" fmla="*/ 451413 w 496387"/>
              <a:gd name="connsiteY3" fmla="*/ 115747 h 218822"/>
              <a:gd name="connsiteX4" fmla="*/ 474562 w 496387"/>
              <a:gd name="connsiteY4" fmla="*/ 0 h 218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387" h="218822">
                <a:moveTo>
                  <a:pt x="0" y="34724"/>
                </a:moveTo>
                <a:cubicBezTo>
                  <a:pt x="19291" y="61732"/>
                  <a:pt x="37496" y="89549"/>
                  <a:pt x="57873" y="115747"/>
                </a:cubicBezTo>
                <a:cubicBezTo>
                  <a:pt x="138043" y="218822"/>
                  <a:pt x="297315" y="131437"/>
                  <a:pt x="416689" y="127321"/>
                </a:cubicBezTo>
                <a:cubicBezTo>
                  <a:pt x="428264" y="123463"/>
                  <a:pt x="440951" y="122024"/>
                  <a:pt x="451413" y="115747"/>
                </a:cubicBezTo>
                <a:cubicBezTo>
                  <a:pt x="496387" y="88763"/>
                  <a:pt x="474562" y="52623"/>
                  <a:pt x="474562" y="0"/>
                </a:cubicBezTo>
              </a:path>
            </a:pathLst>
          </a:cu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 rot="5400000">
            <a:off x="2400299" y="3314700"/>
            <a:ext cx="2743201" cy="4572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 rot="5400000">
            <a:off x="3314700" y="3314700"/>
            <a:ext cx="2743201" cy="4572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314700" y="2400300"/>
            <a:ext cx="1828800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314700" y="3314700"/>
            <a:ext cx="1828800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314700" y="4229100"/>
            <a:ext cx="1828800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6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build="p"/>
      <p:bldP spid="10" grpId="0" animBg="1"/>
      <p:bldP spid="22" grpId="0" animBg="1"/>
      <p:bldP spid="25" grpId="0"/>
      <p:bldP spid="26" grpId="0"/>
      <p:bldP spid="28" grpId="0" build="p"/>
      <p:bldP spid="30" grpId="0"/>
      <p:bldP spid="31" grpId="0"/>
      <p:bldP spid="33" grpId="0" build="p"/>
      <p:bldP spid="35" grpId="0"/>
      <p:bldP spid="36" grpId="0"/>
      <p:bldP spid="38" grpId="0" build="p"/>
      <p:bldP spid="39" grpId="0" build="p"/>
      <p:bldP spid="40" grpId="0" build="p"/>
      <p:bldP spid="41" grpId="0" build="p"/>
      <p:bldP spid="81" grpId="0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4000500" y="1257300"/>
            <a:ext cx="2057400" cy="5715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28700" y="914400"/>
            <a:ext cx="7315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Partition this rectangle into 2 rows and 5 columns.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515100" y="914400"/>
            <a:ext cx="1600200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14500" y="2171700"/>
            <a:ext cx="4572000" cy="18288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543300" y="21717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457700" y="21717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628900" y="21717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6286500" y="1371600"/>
            <a:ext cx="1588" cy="57150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10" idx="3"/>
          </p:cNvCxnSpPr>
          <p:nvPr/>
        </p:nvCxnSpPr>
        <p:spPr>
          <a:xfrm>
            <a:off x="1714500" y="3086100"/>
            <a:ext cx="4572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8229600" y="1143000"/>
            <a:ext cx="684212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828800" y="24003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43200" y="24003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57600" y="24003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86300" y="24003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6172200" y="2400300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squares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28800" y="33147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86400" y="24003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86300" y="33147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86400" y="33147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6172200" y="3314700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squares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57500" y="33147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71900" y="33147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1943100" y="4343400"/>
            <a:ext cx="2628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+ 5 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4000500" y="4229100"/>
            <a:ext cx="571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3886200" y="4229100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squares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5372100" y="21717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714500" y="2400300"/>
            <a:ext cx="4572000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714500" y="3314700"/>
            <a:ext cx="4572000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 rot="5400000">
            <a:off x="1234874" y="2800351"/>
            <a:ext cx="1828802" cy="5715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 rot="5400000">
            <a:off x="2137699" y="2800351"/>
            <a:ext cx="1828802" cy="5715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 rot="5400000">
            <a:off x="3086824" y="2800351"/>
            <a:ext cx="1828802" cy="5715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 rot="5400000">
            <a:off x="4011349" y="2800351"/>
            <a:ext cx="1828802" cy="5715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 rot="5400000">
            <a:off x="4937325" y="2800351"/>
            <a:ext cx="1828802" cy="5715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6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0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build="p"/>
      <p:bldP spid="22" grpId="0" animBg="1"/>
      <p:bldP spid="10" grpId="0" animBg="1"/>
      <p:bldP spid="24" grpId="0"/>
      <p:bldP spid="25" grpId="0"/>
      <p:bldP spid="26" grpId="0"/>
      <p:bldP spid="27" grpId="0"/>
      <p:bldP spid="28" grpId="0" build="p"/>
      <p:bldP spid="29" grpId="0"/>
      <p:bldP spid="30" grpId="0"/>
      <p:bldP spid="31" grpId="0"/>
      <p:bldP spid="32" grpId="0"/>
      <p:bldP spid="33" grpId="0" build="p"/>
      <p:bldP spid="34" grpId="0"/>
      <p:bldP spid="35" grpId="0"/>
      <p:bldP spid="39" grpId="0" build="p"/>
      <p:bldP spid="40" grpId="0" build="p"/>
      <p:bldP spid="41" grpId="0" build="p"/>
      <p:bldP spid="36" grpId="0" animBg="1"/>
      <p:bldP spid="36" grpId="1" animBg="1"/>
      <p:bldP spid="37" grpId="0" animBg="1"/>
      <p:bldP spid="37" grpId="1" animBg="1"/>
      <p:bldP spid="38" grpId="1" animBg="1"/>
      <p:bldP spid="38" grpId="2" animBg="1"/>
      <p:bldP spid="42" grpId="1" animBg="1"/>
      <p:bldP spid="42" grpId="2" animBg="1"/>
      <p:bldP spid="43" grpId="1" animBg="1"/>
      <p:bldP spid="43" grpId="2" animBg="1"/>
      <p:bldP spid="44" grpId="1" animBg="1"/>
      <p:bldP spid="44" grpId="2" animBg="1"/>
      <p:bldP spid="45" grpId="1" animBg="1"/>
      <p:bldP spid="45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4000500" y="1371600"/>
            <a:ext cx="2057400" cy="4572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28700" y="914400"/>
            <a:ext cx="7315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Partition this rectangle into 3 rows and 4 columns.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00300" y="2171700"/>
            <a:ext cx="3657600" cy="27432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>
            <a:endCxn id="10" idx="2"/>
          </p:cNvCxnSpPr>
          <p:nvPr/>
        </p:nvCxnSpPr>
        <p:spPr>
          <a:xfrm>
            <a:off x="4229100" y="2171700"/>
            <a:ext cx="0" cy="2743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43500" y="2171700"/>
            <a:ext cx="0" cy="2743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314700" y="2171700"/>
            <a:ext cx="0" cy="2743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6286500" y="1257300"/>
            <a:ext cx="1588" cy="571500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400300" y="3086100"/>
            <a:ext cx="36576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400300" y="4000500"/>
            <a:ext cx="36576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6515100" y="914400"/>
            <a:ext cx="1600200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8229600" y="1143000"/>
            <a:ext cx="684212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628900" y="24003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43300" y="24003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57700" y="24003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72100" y="2387025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6400800" y="2400300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squares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628900" y="33147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43300" y="33147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57700" y="33147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72100" y="33147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6400800" y="3314700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squares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28900" y="42291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05200" y="42291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381500" y="42291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57800" y="4229100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latin typeface="Orly's Font" pitchFamily="66" charset="0"/>
                <a:ea typeface="Verdana" pitchFamily="34" charset="0"/>
                <a:cs typeface="Verdana" pitchFamily="34" charset="0"/>
                <a:sym typeface="Wingdings 2"/>
              </a:rPr>
              <a:t></a:t>
            </a:r>
            <a:endParaRPr lang="en-US" sz="3200" dirty="0" smtClean="0">
              <a:solidFill>
                <a:srgbClr val="FFC000"/>
              </a:solidFill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6400800" y="4229100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squares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1943100" y="5029200"/>
            <a:ext cx="2628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+ 4 + 4 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4229100" y="5029200"/>
            <a:ext cx="571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12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4218975" y="5029200"/>
            <a:ext cx="2514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squares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42" name="Rectangle 41"/>
          <p:cNvSpPr/>
          <p:nvPr/>
        </p:nvSpPr>
        <p:spPr>
          <a:xfrm rot="5400000">
            <a:off x="1485899" y="3314700"/>
            <a:ext cx="2743201" cy="4572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 rot="5400000">
            <a:off x="2400300" y="3314700"/>
            <a:ext cx="2743201" cy="4572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 rot="5400000">
            <a:off x="3314700" y="3314700"/>
            <a:ext cx="2743201" cy="4572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 rot="5400000">
            <a:off x="4229100" y="3314700"/>
            <a:ext cx="2743201" cy="457201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400300" y="2400300"/>
            <a:ext cx="3657600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400300" y="3314700"/>
            <a:ext cx="3657600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400300" y="4229100"/>
            <a:ext cx="3657600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 err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6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50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"/>
                            </p:stCondLst>
                            <p:childTnLst>
                              <p:par>
                                <p:cTn id="1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build="p"/>
      <p:bldP spid="10" grpId="0" animBg="1"/>
      <p:bldP spid="22" grpId="0" animBg="1"/>
      <p:bldP spid="24" grpId="0"/>
      <p:bldP spid="25" grpId="0"/>
      <p:bldP spid="26" grpId="0"/>
      <p:bldP spid="27" grpId="0"/>
      <p:bldP spid="28" grpId="0" build="p"/>
      <p:bldP spid="29" grpId="0"/>
      <p:bldP spid="30" grpId="0"/>
      <p:bldP spid="31" grpId="0"/>
      <p:bldP spid="32" grpId="0"/>
      <p:bldP spid="33" grpId="0" build="p"/>
      <p:bldP spid="34" grpId="0"/>
      <p:bldP spid="35" grpId="0"/>
      <p:bldP spid="36" grpId="0"/>
      <p:bldP spid="37" grpId="0"/>
      <p:bldP spid="38" grpId="0" build="p"/>
      <p:bldP spid="39" grpId="0" build="p"/>
      <p:bldP spid="40" grpId="0" build="p"/>
      <p:bldP spid="41" grpId="0" build="p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1" animBg="1"/>
      <p:bldP spid="46" grpId="2" animBg="1"/>
      <p:bldP spid="47" grpId="1" animBg="1"/>
      <p:bldP spid="47" grpId="2" animBg="1"/>
      <p:bldP spid="48" grpId="1" animBg="1"/>
      <p:bldP spid="48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0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have learned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partition a rectangle into </a:t>
            </a:r>
            <a:r>
              <a:rPr lang="en-US" sz="360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same-sized squares </a:t>
            </a:r>
            <a:r>
              <a:rPr lang="en-US" sz="360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creating columns and rows.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5978</TotalTime>
  <Words>174</Words>
  <Application>Microsoft Office PowerPoint</Application>
  <PresentationFormat>On-screen Show (16:10)</PresentationFormat>
  <Paragraphs>63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Orly's Font</vt:lpstr>
      <vt:lpstr>Courier New</vt:lpstr>
      <vt:lpstr>Orly's Font 2</vt:lpstr>
      <vt:lpstr>Wingdings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268</cp:revision>
  <dcterms:created xsi:type="dcterms:W3CDTF">2011-06-12T17:04:43Z</dcterms:created>
  <dcterms:modified xsi:type="dcterms:W3CDTF">2015-06-07T15:25:33Z</dcterms:modified>
</cp:coreProperties>
</file>